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1397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-840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051E87-83D6-4066-9C71-F0524C86436F}" type="datetimeFigureOut">
              <a:rPr lang="en-US" smtClean="0"/>
              <a:pPr/>
              <a:t>11/19/2021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8ABCC6-4D1D-4F9A-9192-9A6B4C9D6A1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85013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8ABCC6-4D1D-4F9A-9192-9A6B4C9D6A16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513547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332A2-0B29-4FA9-A23B-26932798F013}" type="datetimeFigureOut">
              <a:rPr lang="en-US" smtClean="0"/>
              <a:pPr/>
              <a:t>11/19/2021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32143-EF07-4E0E-AF5C-F38C5D0A48A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1852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332A2-0B29-4FA9-A23B-26932798F013}" type="datetimeFigureOut">
              <a:rPr lang="en-US" smtClean="0"/>
              <a:pPr/>
              <a:t>11/19/2021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32143-EF07-4E0E-AF5C-F38C5D0A48A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305244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332A2-0B29-4FA9-A23B-26932798F013}" type="datetimeFigureOut">
              <a:rPr lang="en-US" smtClean="0"/>
              <a:pPr/>
              <a:t>11/19/2021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32143-EF07-4E0E-AF5C-F38C5D0A48A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86191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332A2-0B29-4FA9-A23B-26932798F013}" type="datetimeFigureOut">
              <a:rPr lang="en-US" smtClean="0"/>
              <a:pPr/>
              <a:t>11/19/2021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32143-EF07-4E0E-AF5C-F38C5D0A48A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92908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332A2-0B29-4FA9-A23B-26932798F013}" type="datetimeFigureOut">
              <a:rPr lang="en-US" smtClean="0"/>
              <a:pPr/>
              <a:t>11/19/2021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32143-EF07-4E0E-AF5C-F38C5D0A48A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49905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332A2-0B29-4FA9-A23B-26932798F013}" type="datetimeFigureOut">
              <a:rPr lang="en-US" smtClean="0"/>
              <a:pPr/>
              <a:t>11/19/2021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32143-EF07-4E0E-AF5C-F38C5D0A48A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24646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332A2-0B29-4FA9-A23B-26932798F013}" type="datetimeFigureOut">
              <a:rPr lang="en-US" smtClean="0"/>
              <a:pPr/>
              <a:t>11/19/2021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32143-EF07-4E0E-AF5C-F38C5D0A48A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14603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332A2-0B29-4FA9-A23B-26932798F013}" type="datetimeFigureOut">
              <a:rPr lang="en-US" smtClean="0"/>
              <a:pPr/>
              <a:t>11/19/2021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32143-EF07-4E0E-AF5C-F38C5D0A48A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65920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332A2-0B29-4FA9-A23B-26932798F013}" type="datetimeFigureOut">
              <a:rPr lang="en-US" smtClean="0"/>
              <a:pPr/>
              <a:t>11/19/2021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32143-EF07-4E0E-AF5C-F38C5D0A48A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24744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332A2-0B29-4FA9-A23B-26932798F013}" type="datetimeFigureOut">
              <a:rPr lang="en-US" smtClean="0"/>
              <a:pPr/>
              <a:t>11/19/2021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32143-EF07-4E0E-AF5C-F38C5D0A48A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74075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332A2-0B29-4FA9-A23B-26932798F013}" type="datetimeFigureOut">
              <a:rPr lang="en-US" smtClean="0"/>
              <a:pPr/>
              <a:t>11/19/2021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32143-EF07-4E0E-AF5C-F38C5D0A48A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33047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1332A2-0B29-4FA9-A23B-26932798F013}" type="datetimeFigureOut">
              <a:rPr lang="en-US" smtClean="0"/>
              <a:pPr/>
              <a:t>11/19/2021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332143-EF07-4E0E-AF5C-F38C5D0A48A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16339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V0913883\AppData\Local\SuperNotes\cpe-vn-me-npi@mail.foxconn.com\mid\eeb7e717-f81d-4f8f-8e98-94e3553f81e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98697" y="3752105"/>
            <a:ext cx="3977847" cy="2485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127199"/>
            <a:ext cx="741218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US" b="1" dirty="0">
                <a:latin typeface="serif"/>
              </a:rPr>
              <a:t>T</a:t>
            </a:r>
            <a:r>
              <a:rPr lang="en-US" b="1" dirty="0" smtClean="0">
                <a:latin typeface="serif"/>
              </a:rPr>
              <a:t>he reflow profile is not followed MIC recommend:</a:t>
            </a:r>
          </a:p>
          <a:p>
            <a:pPr marL="285750" indent="-285750">
              <a:buFontTx/>
              <a:buChar char="-"/>
            </a:pPr>
            <a:r>
              <a:rPr lang="en-US" dirty="0" smtClean="0">
                <a:latin typeface="serif"/>
                <a:sym typeface="Wingdings" panose="05000000000000000000" pitchFamily="2" charset="2"/>
              </a:rPr>
              <a:t>The peak temperature in data sheet is maximum resistance of component. It is not ideal peak temperature</a:t>
            </a:r>
            <a:endParaRPr lang="en-US" dirty="0" smtClean="0">
              <a:sym typeface="Wingdings" panose="05000000000000000000" pitchFamily="2" charset="2"/>
            </a:endParaRPr>
          </a:p>
          <a:p>
            <a:pPr marL="285750" indent="-285750">
              <a:buFontTx/>
              <a:buChar char="-"/>
            </a:pPr>
            <a:r>
              <a:rPr lang="en-US" dirty="0" smtClean="0">
                <a:latin typeface="serif"/>
                <a:sym typeface="Wingdings" panose="05000000000000000000" pitchFamily="2" charset="2"/>
              </a:rPr>
              <a:t>As confirmed with vendor, Vendor sent a recommend profile for us.</a:t>
            </a:r>
          </a:p>
          <a:p>
            <a:pPr marL="285750" indent="-285750">
              <a:buFontTx/>
              <a:buChar char="-"/>
            </a:pPr>
            <a:r>
              <a:rPr lang="en-US" dirty="0" smtClean="0">
                <a:latin typeface="serif"/>
                <a:sym typeface="Wingdings" panose="05000000000000000000" pitchFamily="2" charset="2"/>
              </a:rPr>
              <a:t>Our profile conditions is set up to balance conditions of all materials on PCB</a:t>
            </a:r>
            <a:endParaRPr lang="en-US" dirty="0">
              <a:latin typeface="serif"/>
              <a:sym typeface="Wingdings" panose="05000000000000000000" pitchFamily="2" charset="2"/>
            </a:endParaRPr>
          </a:p>
          <a:p>
            <a:pPr marL="285750" indent="-285750">
              <a:buFontTx/>
              <a:buChar char="-"/>
            </a:pPr>
            <a:r>
              <a:rPr lang="en-US" dirty="0" smtClean="0">
                <a:latin typeface="serif"/>
                <a:sym typeface="Wingdings" panose="05000000000000000000" pitchFamily="2" charset="2"/>
              </a:rPr>
              <a:t>Please see recommend reflow profile and sample profile vendor sent before</a:t>
            </a:r>
          </a:p>
          <a:p>
            <a:pPr marL="285750" indent="-285750">
              <a:buFontTx/>
              <a:buChar char="-"/>
            </a:pPr>
            <a:r>
              <a:rPr lang="en-US" dirty="0" smtClean="0">
                <a:latin typeface="serif"/>
                <a:sym typeface="Wingdings" panose="05000000000000000000" pitchFamily="2" charset="2"/>
              </a:rPr>
              <a:t>About </a:t>
            </a:r>
            <a:r>
              <a:rPr lang="en-US" dirty="0">
                <a:latin typeface="serif"/>
                <a:sym typeface="Wingdings" panose="05000000000000000000" pitchFamily="2" charset="2"/>
              </a:rPr>
              <a:t>t</a:t>
            </a:r>
            <a:r>
              <a:rPr lang="en-US" baseline="-25000" dirty="0" smtClean="0">
                <a:latin typeface="serif"/>
                <a:sym typeface="Wingdings" panose="05000000000000000000" pitchFamily="2" charset="2"/>
              </a:rPr>
              <a:t>p</a:t>
            </a:r>
            <a:r>
              <a:rPr lang="en-US" dirty="0" smtClean="0">
                <a:latin typeface="serif"/>
                <a:sym typeface="Wingdings" panose="05000000000000000000" pitchFamily="2" charset="2"/>
              </a:rPr>
              <a:t> time: We will study how to control it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41" y="3736876"/>
            <a:ext cx="3802859" cy="250039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68419" y="6196225"/>
            <a:ext cx="1894610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Solder paste 591.00046.005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71278" y="6211669"/>
            <a:ext cx="1766352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FFC connector 345.00470.005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095401" y="6473224"/>
            <a:ext cx="2221885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SISONIC’s suggestions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739784" y="285801"/>
            <a:ext cx="3577503" cy="1867158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3938532" y="3736876"/>
            <a:ext cx="4136297" cy="2447070"/>
            <a:chOff x="3265650" y="2574360"/>
            <a:chExt cx="5113336" cy="3210490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6"/>
            <a:srcRect l="2317"/>
            <a:stretch/>
          </p:blipFill>
          <p:spPr>
            <a:xfrm>
              <a:off x="3384163" y="2574360"/>
              <a:ext cx="4994823" cy="3210490"/>
            </a:xfrm>
            <a:prstGeom prst="rect">
              <a:avLst/>
            </a:prstGeom>
          </p:spPr>
        </p:pic>
        <p:sp>
          <p:nvSpPr>
            <p:cNvPr id="13" name="Rectangle 12"/>
            <p:cNvSpPr/>
            <p:nvPr/>
          </p:nvSpPr>
          <p:spPr>
            <a:xfrm>
              <a:off x="3265650" y="2574360"/>
              <a:ext cx="3808250" cy="615653"/>
            </a:xfrm>
            <a:prstGeom prst="rect">
              <a:avLst/>
            </a:prstGeom>
            <a:noFill/>
            <a:ln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7763652" y="2157327"/>
            <a:ext cx="3577503" cy="1615667"/>
            <a:chOff x="4698813" y="838200"/>
            <a:chExt cx="6618474" cy="2930426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698813" y="838200"/>
              <a:ext cx="6618474" cy="2930426"/>
            </a:xfrm>
            <a:prstGeom prst="rect">
              <a:avLst/>
            </a:prstGeom>
          </p:spPr>
        </p:pic>
        <p:sp>
          <p:nvSpPr>
            <p:cNvPr id="15" name="Rectangle 14"/>
            <p:cNvSpPr/>
            <p:nvPr/>
          </p:nvSpPr>
          <p:spPr>
            <a:xfrm>
              <a:off x="5168900" y="3086101"/>
              <a:ext cx="6126211" cy="317500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2112678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5" y="401787"/>
            <a:ext cx="1156854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serif"/>
              </a:rPr>
              <a:t>2. SPI (Solder Paste Inspection)</a:t>
            </a:r>
            <a:br>
              <a:rPr lang="en-US" b="1" dirty="0" smtClean="0">
                <a:latin typeface="serif"/>
              </a:rPr>
            </a:br>
            <a:r>
              <a:rPr lang="en-US" b="1" dirty="0" smtClean="0">
                <a:latin typeface="serif"/>
              </a:rPr>
              <a:t>     The pass/fail criteria is too rough. stencil is 100um and US=175um.</a:t>
            </a:r>
            <a:endParaRPr lang="en-US" b="1" dirty="0">
              <a:latin typeface="serif"/>
            </a:endParaRPr>
          </a:p>
          <a:p>
            <a:r>
              <a:rPr lang="en-US" b="1" dirty="0" smtClean="0">
                <a:latin typeface="serif"/>
              </a:rPr>
              <a:t>     please set the US =150um &amp;LS = 75um:</a:t>
            </a:r>
          </a:p>
          <a:p>
            <a:pPr marL="285750" indent="-285750">
              <a:buFontTx/>
              <a:buChar char="-"/>
            </a:pPr>
            <a:r>
              <a:rPr lang="en-US" dirty="0" smtClean="0">
                <a:latin typeface="serif"/>
              </a:rPr>
              <a:t>That is the standard to control the thickness of solder paste in Foxconn for stencil thickness 100</a:t>
            </a:r>
            <a:r>
              <a:rPr lang="en-US" dirty="0" smtClean="0"/>
              <a:t>µm</a:t>
            </a:r>
            <a:r>
              <a:rPr lang="en-US" dirty="0" smtClean="0">
                <a:latin typeface="serif"/>
              </a:rPr>
              <a:t>. It is used for all of product at Foxconn.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Vendor SISONIC also suggests solder paste thickness is 75~175 µm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We also control solder paste thickness: UCL=150µm &amp; LCL= 100µm</a:t>
            </a:r>
          </a:p>
          <a:p>
            <a:pPr marL="285750" indent="-285750">
              <a:buFontTx/>
              <a:buChar char="-"/>
            </a:pP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778" y="2385395"/>
            <a:ext cx="5372100" cy="16002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304805" y="4959558"/>
            <a:ext cx="1139796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serif"/>
              </a:rPr>
              <a:t>3. If it is difficult to adjust only the MIC board, I also recommend that separate MIC board. it will be more easy to reduced void on the MIC.</a:t>
            </a:r>
          </a:p>
          <a:p>
            <a:pPr marL="285750" indent="-285750">
              <a:buFontTx/>
              <a:buChar char="-"/>
            </a:pPr>
            <a:r>
              <a:rPr lang="en-US" dirty="0" smtClean="0">
                <a:latin typeface="serif"/>
              </a:rPr>
              <a:t>MIC board also has FFC connector and other component, solder paste… How will we adjust if we separate MIC board?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7739501" y="1671020"/>
            <a:ext cx="4133850" cy="3295650"/>
            <a:chOff x="7739501" y="1671020"/>
            <a:chExt cx="4133850" cy="3295650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39501" y="1671020"/>
              <a:ext cx="4133850" cy="3295650"/>
            </a:xfrm>
            <a:prstGeom prst="rect">
              <a:avLst/>
            </a:prstGeom>
          </p:spPr>
        </p:pic>
        <p:sp>
          <p:nvSpPr>
            <p:cNvPr id="15" name="Rectangle 14"/>
            <p:cNvSpPr/>
            <p:nvPr/>
          </p:nvSpPr>
          <p:spPr>
            <a:xfrm>
              <a:off x="8763000" y="3985595"/>
              <a:ext cx="1765300" cy="561005"/>
            </a:xfrm>
            <a:prstGeom prst="rect">
              <a:avLst/>
            </a:prstGeom>
            <a:noFill/>
            <a:ln>
              <a:solidFill>
                <a:srgbClr val="0000FF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1006719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383" y="1027114"/>
            <a:ext cx="6318776" cy="1945192"/>
          </a:xfrm>
          <a:prstGeom prst="rect">
            <a:avLst/>
          </a:prstGeom>
        </p:spPr>
      </p:pic>
      <p:pic>
        <p:nvPicPr>
          <p:cNvPr id="2050" name="Picture 2" descr="C:\Users\V0913883\AppData\Local\SuperNotes\cpe-vn-me-npi@mail.foxconn.com\mid\222ce4fb-829c-4f1d-897e-9881686ce64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94159" y="1027114"/>
            <a:ext cx="5360894" cy="4654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475383" y="228411"/>
            <a:ext cx="113979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serif"/>
              </a:rPr>
              <a:t>4</a:t>
            </a:r>
            <a:r>
              <a:rPr lang="en-US" b="1" dirty="0" smtClean="0">
                <a:latin typeface="serif"/>
              </a:rPr>
              <a:t>. </a:t>
            </a:r>
            <a:r>
              <a:rPr lang="en-US" b="1" dirty="0"/>
              <a:t>T</a:t>
            </a:r>
            <a:r>
              <a:rPr lang="en-US" b="1" dirty="0" smtClean="0"/>
              <a:t>ry </a:t>
            </a:r>
            <a:r>
              <a:rPr lang="en-US" b="1" dirty="0"/>
              <a:t>to get </a:t>
            </a:r>
            <a:r>
              <a:rPr lang="en-US" b="1" dirty="0" smtClean="0"/>
              <a:t>sample solder pastes </a:t>
            </a:r>
            <a:r>
              <a:rPr lang="en-US" b="1" dirty="0"/>
              <a:t>and do some DOE for test if the void can reduce or not</a:t>
            </a:r>
            <a:r>
              <a:rPr lang="en-US" b="1" dirty="0" smtClean="0"/>
              <a:t>.</a:t>
            </a:r>
          </a:p>
          <a:p>
            <a:pPr marL="285750" indent="-285750">
              <a:buFontTx/>
              <a:buChar char="-"/>
            </a:pPr>
            <a:r>
              <a:rPr lang="en-US" dirty="0" smtClean="0">
                <a:latin typeface="serif"/>
              </a:rPr>
              <a:t>Please PM/MPM help to check whether can get sample to do DOE or not</a:t>
            </a:r>
          </a:p>
        </p:txBody>
      </p:sp>
      <p:sp>
        <p:nvSpPr>
          <p:cNvPr id="7" name="Rectangle 6"/>
          <p:cNvSpPr/>
          <p:nvPr/>
        </p:nvSpPr>
        <p:spPr>
          <a:xfrm>
            <a:off x="475382" y="3273538"/>
            <a:ext cx="613323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b="1" dirty="0" smtClean="0">
                <a:latin typeface="serif"/>
              </a:rPr>
              <a:t>Finally, Please help to ask the information, parameters of stencil, solder paste, reflow profile from vendor, which has been used in DOE or other project OK.</a:t>
            </a:r>
          </a:p>
          <a:p>
            <a:pPr marL="285750" indent="-285750">
              <a:buFontTx/>
              <a:buChar char="-"/>
            </a:pPr>
            <a:r>
              <a:rPr lang="en-US" b="1" dirty="0" smtClean="0">
                <a:latin typeface="serif"/>
              </a:rPr>
              <a:t>Otherwise, Please help to ask vendor arrange their employer come our factory to support us solve issue</a:t>
            </a:r>
            <a:endParaRPr lang="en-US" dirty="0" smtClean="0">
              <a:latin typeface="serif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22522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</TotalTime>
  <Words>235</Words>
  <Application>Microsoft Office PowerPoint</Application>
  <PresentationFormat>自訂</PresentationFormat>
  <Paragraphs>21</Paragraphs>
  <Slides>3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3</vt:i4>
      </vt:variant>
    </vt:vector>
  </HeadingPairs>
  <TitlesOfParts>
    <vt:vector size="4" baseType="lpstr">
      <vt:lpstr>Office Theme</vt:lpstr>
      <vt:lpstr>投影片 1</vt:lpstr>
      <vt:lpstr>投影片 2</vt:lpstr>
      <vt:lpstr>投影片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陳文謙</dc:creator>
  <cp:lastModifiedBy>蔣弘昱</cp:lastModifiedBy>
  <cp:revision>17</cp:revision>
  <dcterms:created xsi:type="dcterms:W3CDTF">2021-11-19T01:30:45Z</dcterms:created>
  <dcterms:modified xsi:type="dcterms:W3CDTF">2021-11-19T08:37:12Z</dcterms:modified>
</cp:coreProperties>
</file>